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7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3" r:id="rId125"/>
    <p:sldId id="1163" r:id="rId126"/>
    <p:sldId id="1169" r:id="rId127"/>
    <p:sldId id="1168" r:id="rId128"/>
    <p:sldId id="1170" r:id="rId129"/>
    <p:sldId id="1171" r:id="rId130"/>
    <p:sldId id="1165" r:id="rId131"/>
    <p:sldId id="1176" r:id="rId132"/>
    <p:sldId id="1177" r:id="rId133"/>
    <p:sldId id="1178" r:id="rId134"/>
    <p:sldId id="1179" r:id="rId135"/>
    <p:sldId id="1180" r:id="rId136"/>
    <p:sldId id="1181" r:id="rId137"/>
    <p:sldId id="1173" r:id="rId138"/>
    <p:sldId id="1183" r:id="rId139"/>
    <p:sldId id="1184" r:id="rId140"/>
    <p:sldId id="1174" r:id="rId141"/>
    <p:sldId id="1175" r:id="rId142"/>
    <p:sldId id="1172" r:id="rId143"/>
    <p:sldId id="1208" r:id="rId144"/>
    <p:sldId id="1209" r:id="rId145"/>
    <p:sldId id="1210" r:id="rId146"/>
    <p:sldId id="1211" r:id="rId147"/>
    <p:sldId id="1212" r:id="rId148"/>
    <p:sldId id="1213" r:id="rId149"/>
    <p:sldId id="1214" r:id="rId150"/>
    <p:sldId id="1215" r:id="rId151"/>
    <p:sldId id="1216" r:id="rId152"/>
    <p:sldId id="1217" r:id="rId153"/>
    <p:sldId id="1218" r:id="rId154"/>
    <p:sldId id="1219" r:id="rId155"/>
    <p:sldId id="1220" r:id="rId156"/>
    <p:sldId id="1221" r:id="rId157"/>
    <p:sldId id="1222" r:id="rId158"/>
    <p:sldId id="1225" r:id="rId159"/>
    <p:sldId id="1224" r:id="rId160"/>
    <p:sldId id="1228" r:id="rId161"/>
    <p:sldId id="1229" r:id="rId162"/>
    <p:sldId id="1186" r:id="rId163"/>
    <p:sldId id="1187" r:id="rId164"/>
    <p:sldId id="1190" r:id="rId165"/>
    <p:sldId id="1191" r:id="rId166"/>
    <p:sldId id="1192" r:id="rId167"/>
    <p:sldId id="1193" r:id="rId168"/>
    <p:sldId id="1201" r:id="rId169"/>
    <p:sldId id="1194" r:id="rId170"/>
    <p:sldId id="1196" r:id="rId171"/>
    <p:sldId id="1203" r:id="rId172"/>
    <p:sldId id="1205" r:id="rId173"/>
    <p:sldId id="1206" r:id="rId174"/>
    <p:sldId id="1197" r:id="rId175"/>
    <p:sldId id="1195" r:id="rId176"/>
    <p:sldId id="1262" r:id="rId177"/>
    <p:sldId id="1227" r:id="rId178"/>
    <p:sldId id="1207" r:id="rId179"/>
    <p:sldId id="321" r:id="rId180"/>
    <p:sldId id="1263" r:id="rId181"/>
    <p:sldId id="322" r:id="rId182"/>
    <p:sldId id="324" r:id="rId183"/>
    <p:sldId id="330" r:id="rId184"/>
    <p:sldId id="326" r:id="rId185"/>
    <p:sldId id="327" r:id="rId186"/>
    <p:sldId id="341" r:id="rId187"/>
    <p:sldId id="331" r:id="rId188"/>
    <p:sldId id="338" r:id="rId189"/>
    <p:sldId id="339" r:id="rId190"/>
    <p:sldId id="325" r:id="rId191"/>
    <p:sldId id="337" r:id="rId192"/>
    <p:sldId id="1200" r:id="rId193"/>
    <p:sldId id="1230" r:id="rId194"/>
    <p:sldId id="916" r:id="rId195"/>
    <p:sldId id="258" r:id="rId196"/>
  </p:sldIdLst>
  <p:sldSz cx="12192000" cy="6858000"/>
  <p:notesSz cx="6858000" cy="9144000"/>
  <p:custDataLst>
    <p:tags r:id="rId2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2" Type="http://schemas.openxmlformats.org/officeDocument/2006/relationships/tags" Target="tags/tag1.xml"/><Relationship Id="rId201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viewProps" Target="viewProps.xml"/><Relationship Id="rId198" Type="http://schemas.openxmlformats.org/officeDocument/2006/relationships/presProps" Target="presProps.xml"/><Relationship Id="rId197" Type="http://schemas.openxmlformats.org/officeDocument/2006/relationships/handoutMaster" Target="handoutMasters/handoutMaster1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24027</Words>
  <Application>WPS 演示</Application>
  <PresentationFormat>宽屏</PresentationFormat>
  <Paragraphs>1399</Paragraphs>
  <Slides>193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193</vt:i4>
      </vt:variant>
    </vt:vector>
  </HeadingPairs>
  <TitlesOfParts>
    <vt:vector size="20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1181</cp:revision>
  <dcterms:created xsi:type="dcterms:W3CDTF">2023-03-14T01:46:12Z</dcterms:created>
  <dcterms:modified xsi:type="dcterms:W3CDTF">2023-03-14T01:46:12Z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